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4559875" cy="51120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49"/>
    <p:restoredTop sz="94674"/>
  </p:normalViewPr>
  <p:slideViewPr>
    <p:cSldViewPr snapToGrid="0" snapToObjects="1">
      <p:cViewPr>
        <p:scale>
          <a:sx n="24" d="100"/>
          <a:sy n="24" d="100"/>
        </p:scale>
        <p:origin x="175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rgbClr val="99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9A-DA49-B2D7-0B8A530EA633}"/>
              </c:ext>
            </c:extLst>
          </c:dPt>
          <c:dPt>
            <c:idx val="1"/>
            <c:bubble3D val="0"/>
            <c:spPr>
              <a:solidFill>
                <a:srgbClr val="D8D9D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9A-DA49-B2D7-0B8A530EA633}"/>
              </c:ext>
            </c:extLst>
          </c:dPt>
          <c:dPt>
            <c:idx val="2"/>
            <c:bubble3D val="0"/>
            <c:spPr>
              <a:solidFill>
                <a:srgbClr val="6666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9A-DA49-B2D7-0B8A530EA633}"/>
              </c:ext>
            </c:extLst>
          </c:dPt>
          <c:dPt>
            <c:idx val="3"/>
            <c:bubble3D val="0"/>
            <c:spPr>
              <a:solidFill>
                <a:srgbClr val="0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9A-DA49-B2D7-0B8A530EA633}"/>
              </c:ext>
            </c:extLst>
          </c:dPt>
          <c:cat>
            <c:strRef>
              <c:f>'Ark1'!$A$2:$A$5</c:f>
              <c:strCache>
                <c:ptCount val="4"/>
                <c:pt idx="0">
                  <c:v>1. kvartal</c:v>
                </c:pt>
                <c:pt idx="1">
                  <c:v>2. kvartal</c:v>
                </c:pt>
                <c:pt idx="2">
                  <c:v>3. kvartal</c:v>
                </c:pt>
                <c:pt idx="3">
                  <c:v>4. kvartal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9A-DA49-B2D7-0B8A530EA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1991" y="8366281"/>
            <a:ext cx="29375894" cy="17797568"/>
          </a:xfrm>
        </p:spPr>
        <p:txBody>
          <a:bodyPr anchor="b"/>
          <a:lstStyle>
            <a:lvl1pPr algn="ctr">
              <a:defRPr sz="22677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85" y="26850192"/>
            <a:ext cx="25919906" cy="12342326"/>
          </a:xfrm>
        </p:spPr>
        <p:txBody>
          <a:bodyPr/>
          <a:lstStyle>
            <a:lvl1pPr marL="0" indent="0" algn="ctr">
              <a:buNone/>
              <a:defRPr sz="9071"/>
            </a:lvl1pPr>
            <a:lvl2pPr marL="1727987" indent="0" algn="ctr">
              <a:buNone/>
              <a:defRPr sz="7559"/>
            </a:lvl2pPr>
            <a:lvl3pPr marL="3455975" indent="0" algn="ctr">
              <a:buNone/>
              <a:defRPr sz="6803"/>
            </a:lvl3pPr>
            <a:lvl4pPr marL="5183962" indent="0" algn="ctr">
              <a:buNone/>
              <a:defRPr sz="6047"/>
            </a:lvl4pPr>
            <a:lvl5pPr marL="6911950" indent="0" algn="ctr">
              <a:buNone/>
              <a:defRPr sz="6047"/>
            </a:lvl5pPr>
            <a:lvl6pPr marL="8639937" indent="0" algn="ctr">
              <a:buNone/>
              <a:defRPr sz="6047"/>
            </a:lvl6pPr>
            <a:lvl7pPr marL="10367924" indent="0" algn="ctr">
              <a:buNone/>
              <a:defRPr sz="6047"/>
            </a:lvl7pPr>
            <a:lvl8pPr marL="12095912" indent="0" algn="ctr">
              <a:buNone/>
              <a:defRPr sz="6047"/>
            </a:lvl8pPr>
            <a:lvl9pPr marL="13823899" indent="0" algn="ctr">
              <a:buNone/>
              <a:defRPr sz="6047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627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818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731912" y="2721703"/>
            <a:ext cx="7451973" cy="43322409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75993" y="2721703"/>
            <a:ext cx="21923921" cy="43322409"/>
          </a:xfrm>
        </p:spPr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39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81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993" y="12744683"/>
            <a:ext cx="29807892" cy="21264777"/>
          </a:xfrm>
        </p:spPr>
        <p:txBody>
          <a:bodyPr anchor="b"/>
          <a:lstStyle>
            <a:lvl1pPr>
              <a:defRPr sz="22677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7993" y="34210633"/>
            <a:ext cx="29807892" cy="11182644"/>
          </a:xfrm>
        </p:spPr>
        <p:txBody>
          <a:bodyPr/>
          <a:lstStyle>
            <a:lvl1pPr marL="0" indent="0">
              <a:buNone/>
              <a:defRPr sz="9071">
                <a:solidFill>
                  <a:schemeClr val="tx1"/>
                </a:solidFill>
              </a:defRPr>
            </a:lvl1pPr>
            <a:lvl2pPr marL="1727987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2pPr>
            <a:lvl3pPr marL="3455975" indent="0">
              <a:buNone/>
              <a:defRPr sz="6803">
                <a:solidFill>
                  <a:schemeClr val="tx1">
                    <a:tint val="75000"/>
                  </a:schemeClr>
                </a:solidFill>
              </a:defRPr>
            </a:lvl3pPr>
            <a:lvl4pPr marL="5183962" indent="0">
              <a:buNone/>
              <a:defRPr sz="6047">
                <a:solidFill>
                  <a:schemeClr val="tx1">
                    <a:tint val="75000"/>
                  </a:schemeClr>
                </a:solidFill>
              </a:defRPr>
            </a:lvl4pPr>
            <a:lvl5pPr marL="6911950" indent="0">
              <a:buNone/>
              <a:defRPr sz="6047">
                <a:solidFill>
                  <a:schemeClr val="tx1">
                    <a:tint val="75000"/>
                  </a:schemeClr>
                </a:solidFill>
              </a:defRPr>
            </a:lvl5pPr>
            <a:lvl6pPr marL="8639937" indent="0">
              <a:buNone/>
              <a:defRPr sz="6047">
                <a:solidFill>
                  <a:schemeClr val="tx1">
                    <a:tint val="75000"/>
                  </a:schemeClr>
                </a:solidFill>
              </a:defRPr>
            </a:lvl6pPr>
            <a:lvl7pPr marL="10367924" indent="0">
              <a:buNone/>
              <a:defRPr sz="6047">
                <a:solidFill>
                  <a:schemeClr val="tx1">
                    <a:tint val="75000"/>
                  </a:schemeClr>
                </a:solidFill>
              </a:defRPr>
            </a:lvl7pPr>
            <a:lvl8pPr marL="12095912" indent="0">
              <a:buNone/>
              <a:defRPr sz="6047">
                <a:solidFill>
                  <a:schemeClr val="tx1">
                    <a:tint val="75000"/>
                  </a:schemeClr>
                </a:solidFill>
              </a:defRPr>
            </a:lvl8pPr>
            <a:lvl9pPr marL="13823899" indent="0">
              <a:buNone/>
              <a:defRPr sz="60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089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5991" y="13608513"/>
            <a:ext cx="14687947" cy="32435599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95937" y="13608513"/>
            <a:ext cx="14687947" cy="32435599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689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3" y="2721714"/>
            <a:ext cx="29807892" cy="988096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0496" y="12531669"/>
            <a:ext cx="14620445" cy="6141577"/>
          </a:xfrm>
        </p:spPr>
        <p:txBody>
          <a:bodyPr anchor="b"/>
          <a:lstStyle>
            <a:lvl1pPr marL="0" indent="0">
              <a:buNone/>
              <a:defRPr sz="9071" b="1"/>
            </a:lvl1pPr>
            <a:lvl2pPr marL="1727987" indent="0">
              <a:buNone/>
              <a:defRPr sz="7559" b="1"/>
            </a:lvl2pPr>
            <a:lvl3pPr marL="3455975" indent="0">
              <a:buNone/>
              <a:defRPr sz="6803" b="1"/>
            </a:lvl3pPr>
            <a:lvl4pPr marL="5183962" indent="0">
              <a:buNone/>
              <a:defRPr sz="6047" b="1"/>
            </a:lvl4pPr>
            <a:lvl5pPr marL="6911950" indent="0">
              <a:buNone/>
              <a:defRPr sz="6047" b="1"/>
            </a:lvl5pPr>
            <a:lvl6pPr marL="8639937" indent="0">
              <a:buNone/>
              <a:defRPr sz="6047" b="1"/>
            </a:lvl6pPr>
            <a:lvl7pPr marL="10367924" indent="0">
              <a:buNone/>
              <a:defRPr sz="6047" b="1"/>
            </a:lvl7pPr>
            <a:lvl8pPr marL="12095912" indent="0">
              <a:buNone/>
              <a:defRPr sz="6047" b="1"/>
            </a:lvl8pPr>
            <a:lvl9pPr marL="13823899" indent="0">
              <a:buNone/>
              <a:defRPr sz="6047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0496" y="18673247"/>
            <a:ext cx="14620445" cy="27465533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495939" y="12531669"/>
            <a:ext cx="14692448" cy="6141577"/>
          </a:xfrm>
        </p:spPr>
        <p:txBody>
          <a:bodyPr anchor="b"/>
          <a:lstStyle>
            <a:lvl1pPr marL="0" indent="0">
              <a:buNone/>
              <a:defRPr sz="9071" b="1"/>
            </a:lvl1pPr>
            <a:lvl2pPr marL="1727987" indent="0">
              <a:buNone/>
              <a:defRPr sz="7559" b="1"/>
            </a:lvl2pPr>
            <a:lvl3pPr marL="3455975" indent="0">
              <a:buNone/>
              <a:defRPr sz="6803" b="1"/>
            </a:lvl3pPr>
            <a:lvl4pPr marL="5183962" indent="0">
              <a:buNone/>
              <a:defRPr sz="6047" b="1"/>
            </a:lvl4pPr>
            <a:lvl5pPr marL="6911950" indent="0">
              <a:buNone/>
              <a:defRPr sz="6047" b="1"/>
            </a:lvl5pPr>
            <a:lvl6pPr marL="8639937" indent="0">
              <a:buNone/>
              <a:defRPr sz="6047" b="1"/>
            </a:lvl6pPr>
            <a:lvl7pPr marL="10367924" indent="0">
              <a:buNone/>
              <a:defRPr sz="6047" b="1"/>
            </a:lvl7pPr>
            <a:lvl8pPr marL="12095912" indent="0">
              <a:buNone/>
              <a:defRPr sz="6047" b="1"/>
            </a:lvl8pPr>
            <a:lvl9pPr marL="13823899" indent="0">
              <a:buNone/>
              <a:defRPr sz="6047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495939" y="18673247"/>
            <a:ext cx="14692448" cy="27465533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217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484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888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3" y="3408045"/>
            <a:ext cx="11146459" cy="11928158"/>
          </a:xfrm>
        </p:spPr>
        <p:txBody>
          <a:bodyPr anchor="b"/>
          <a:lstStyle>
            <a:lvl1pPr>
              <a:defRPr sz="12094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2448" y="7360442"/>
            <a:ext cx="17495937" cy="36328813"/>
          </a:xfrm>
        </p:spPr>
        <p:txBody>
          <a:bodyPr/>
          <a:lstStyle>
            <a:lvl1pPr>
              <a:defRPr sz="12094"/>
            </a:lvl1pPr>
            <a:lvl2pPr>
              <a:defRPr sz="10583"/>
            </a:lvl2pPr>
            <a:lvl3pPr>
              <a:defRPr sz="9071"/>
            </a:lvl3pPr>
            <a:lvl4pPr>
              <a:defRPr sz="7559"/>
            </a:lvl4pPr>
            <a:lvl5pPr>
              <a:defRPr sz="7559"/>
            </a:lvl5pPr>
            <a:lvl6pPr>
              <a:defRPr sz="7559"/>
            </a:lvl6pPr>
            <a:lvl7pPr>
              <a:defRPr sz="7559"/>
            </a:lvl7pPr>
            <a:lvl8pPr>
              <a:defRPr sz="7559"/>
            </a:lvl8pPr>
            <a:lvl9pPr>
              <a:defRPr sz="7559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0493" y="15336203"/>
            <a:ext cx="11146459" cy="28412212"/>
          </a:xfrm>
        </p:spPr>
        <p:txBody>
          <a:bodyPr/>
          <a:lstStyle>
            <a:lvl1pPr marL="0" indent="0">
              <a:buNone/>
              <a:defRPr sz="6047"/>
            </a:lvl1pPr>
            <a:lvl2pPr marL="1727987" indent="0">
              <a:buNone/>
              <a:defRPr sz="5291"/>
            </a:lvl2pPr>
            <a:lvl3pPr marL="3455975" indent="0">
              <a:buNone/>
              <a:defRPr sz="4535"/>
            </a:lvl3pPr>
            <a:lvl4pPr marL="5183962" indent="0">
              <a:buNone/>
              <a:defRPr sz="3780"/>
            </a:lvl4pPr>
            <a:lvl5pPr marL="6911950" indent="0">
              <a:buNone/>
              <a:defRPr sz="3780"/>
            </a:lvl5pPr>
            <a:lvl6pPr marL="8639937" indent="0">
              <a:buNone/>
              <a:defRPr sz="3780"/>
            </a:lvl6pPr>
            <a:lvl7pPr marL="10367924" indent="0">
              <a:buNone/>
              <a:defRPr sz="3780"/>
            </a:lvl7pPr>
            <a:lvl8pPr marL="12095912" indent="0">
              <a:buNone/>
              <a:defRPr sz="3780"/>
            </a:lvl8pPr>
            <a:lvl9pPr marL="13823899" indent="0">
              <a:buNone/>
              <a:defRPr sz="378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1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3" y="3408045"/>
            <a:ext cx="11146459" cy="11928158"/>
          </a:xfrm>
        </p:spPr>
        <p:txBody>
          <a:bodyPr anchor="b"/>
          <a:lstStyle>
            <a:lvl1pPr>
              <a:defRPr sz="12094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692448" y="7360442"/>
            <a:ext cx="17495937" cy="36328813"/>
          </a:xfrm>
        </p:spPr>
        <p:txBody>
          <a:bodyPr anchor="t"/>
          <a:lstStyle>
            <a:lvl1pPr marL="0" indent="0">
              <a:buNone/>
              <a:defRPr sz="12094"/>
            </a:lvl1pPr>
            <a:lvl2pPr marL="1727987" indent="0">
              <a:buNone/>
              <a:defRPr sz="10583"/>
            </a:lvl2pPr>
            <a:lvl3pPr marL="3455975" indent="0">
              <a:buNone/>
              <a:defRPr sz="9071"/>
            </a:lvl3pPr>
            <a:lvl4pPr marL="5183962" indent="0">
              <a:buNone/>
              <a:defRPr sz="7559"/>
            </a:lvl4pPr>
            <a:lvl5pPr marL="6911950" indent="0">
              <a:buNone/>
              <a:defRPr sz="7559"/>
            </a:lvl5pPr>
            <a:lvl6pPr marL="8639937" indent="0">
              <a:buNone/>
              <a:defRPr sz="7559"/>
            </a:lvl6pPr>
            <a:lvl7pPr marL="10367924" indent="0">
              <a:buNone/>
              <a:defRPr sz="7559"/>
            </a:lvl7pPr>
            <a:lvl8pPr marL="12095912" indent="0">
              <a:buNone/>
              <a:defRPr sz="7559"/>
            </a:lvl8pPr>
            <a:lvl9pPr marL="13823899" indent="0">
              <a:buNone/>
              <a:defRPr sz="7559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0493" y="15336203"/>
            <a:ext cx="11146459" cy="28412212"/>
          </a:xfrm>
        </p:spPr>
        <p:txBody>
          <a:bodyPr/>
          <a:lstStyle>
            <a:lvl1pPr marL="0" indent="0">
              <a:buNone/>
              <a:defRPr sz="6047"/>
            </a:lvl1pPr>
            <a:lvl2pPr marL="1727987" indent="0">
              <a:buNone/>
              <a:defRPr sz="5291"/>
            </a:lvl2pPr>
            <a:lvl3pPr marL="3455975" indent="0">
              <a:buNone/>
              <a:defRPr sz="4535"/>
            </a:lvl3pPr>
            <a:lvl4pPr marL="5183962" indent="0">
              <a:buNone/>
              <a:defRPr sz="3780"/>
            </a:lvl4pPr>
            <a:lvl5pPr marL="6911950" indent="0">
              <a:buNone/>
              <a:defRPr sz="3780"/>
            </a:lvl5pPr>
            <a:lvl6pPr marL="8639937" indent="0">
              <a:buNone/>
              <a:defRPr sz="3780"/>
            </a:lvl6pPr>
            <a:lvl7pPr marL="10367924" indent="0">
              <a:buNone/>
              <a:defRPr sz="3780"/>
            </a:lvl7pPr>
            <a:lvl8pPr marL="12095912" indent="0">
              <a:buNone/>
              <a:defRPr sz="3780"/>
            </a:lvl8pPr>
            <a:lvl9pPr marL="13823899" indent="0">
              <a:buNone/>
              <a:defRPr sz="378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437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5992" y="2721714"/>
            <a:ext cx="29807892" cy="9880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5992" y="13608513"/>
            <a:ext cx="29807892" cy="3243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75991" y="47381303"/>
            <a:ext cx="7775972" cy="2721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A92A9-9787-E748-9B77-534F2882F6EF}" type="datetimeFigureOut">
              <a:rPr lang="da-DK" smtClean="0"/>
              <a:t>19-12-2018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47959" y="47381303"/>
            <a:ext cx="11663958" cy="2721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07912" y="47381303"/>
            <a:ext cx="7775972" cy="2721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9C579-87A3-D646-8C6C-83D65282A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743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455975" rtl="0" eaLnBrk="1" latinLnBrk="0" hangingPunct="1">
        <a:lnSpc>
          <a:spcPct val="90000"/>
        </a:lnSpc>
        <a:spcBef>
          <a:spcPct val="0"/>
        </a:spcBef>
        <a:buNone/>
        <a:defRPr sz="16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63994" indent="-863994" algn="l" defTabSz="3455975" rtl="0" eaLnBrk="1" latinLnBrk="0" hangingPunct="1">
        <a:lnSpc>
          <a:spcPct val="90000"/>
        </a:lnSpc>
        <a:spcBef>
          <a:spcPts val="3780"/>
        </a:spcBef>
        <a:buFont typeface="Arial" panose="020B0604020202020204" pitchFamily="34" charset="0"/>
        <a:buChar char="•"/>
        <a:defRPr sz="10583" kern="1200">
          <a:solidFill>
            <a:schemeClr val="tx1"/>
          </a:solidFill>
          <a:latin typeface="+mn-lt"/>
          <a:ea typeface="+mn-ea"/>
          <a:cs typeface="+mn-cs"/>
        </a:defRPr>
      </a:lvl1pPr>
      <a:lvl2pPr marL="2591981" indent="-863994" algn="l" defTabSz="3455975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9071" kern="1200">
          <a:solidFill>
            <a:schemeClr val="tx1"/>
          </a:solidFill>
          <a:latin typeface="+mn-lt"/>
          <a:ea typeface="+mn-ea"/>
          <a:cs typeface="+mn-cs"/>
        </a:defRPr>
      </a:lvl2pPr>
      <a:lvl3pPr marL="4319969" indent="-863994" algn="l" defTabSz="3455975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7559" kern="1200">
          <a:solidFill>
            <a:schemeClr val="tx1"/>
          </a:solidFill>
          <a:latin typeface="+mn-lt"/>
          <a:ea typeface="+mn-ea"/>
          <a:cs typeface="+mn-cs"/>
        </a:defRPr>
      </a:lvl3pPr>
      <a:lvl4pPr marL="6047956" indent="-863994" algn="l" defTabSz="3455975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6803" kern="1200">
          <a:solidFill>
            <a:schemeClr val="tx1"/>
          </a:solidFill>
          <a:latin typeface="+mn-lt"/>
          <a:ea typeface="+mn-ea"/>
          <a:cs typeface="+mn-cs"/>
        </a:defRPr>
      </a:lvl4pPr>
      <a:lvl5pPr marL="7775943" indent="-863994" algn="l" defTabSz="3455975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6803" kern="1200">
          <a:solidFill>
            <a:schemeClr val="tx1"/>
          </a:solidFill>
          <a:latin typeface="+mn-lt"/>
          <a:ea typeface="+mn-ea"/>
          <a:cs typeface="+mn-cs"/>
        </a:defRPr>
      </a:lvl5pPr>
      <a:lvl6pPr marL="9503931" indent="-863994" algn="l" defTabSz="3455975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6803" kern="1200">
          <a:solidFill>
            <a:schemeClr val="tx1"/>
          </a:solidFill>
          <a:latin typeface="+mn-lt"/>
          <a:ea typeface="+mn-ea"/>
          <a:cs typeface="+mn-cs"/>
        </a:defRPr>
      </a:lvl6pPr>
      <a:lvl7pPr marL="11231918" indent="-863994" algn="l" defTabSz="3455975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6803" kern="1200">
          <a:solidFill>
            <a:schemeClr val="tx1"/>
          </a:solidFill>
          <a:latin typeface="+mn-lt"/>
          <a:ea typeface="+mn-ea"/>
          <a:cs typeface="+mn-cs"/>
        </a:defRPr>
      </a:lvl7pPr>
      <a:lvl8pPr marL="12959906" indent="-863994" algn="l" defTabSz="3455975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6803" kern="1200">
          <a:solidFill>
            <a:schemeClr val="tx1"/>
          </a:solidFill>
          <a:latin typeface="+mn-lt"/>
          <a:ea typeface="+mn-ea"/>
          <a:cs typeface="+mn-cs"/>
        </a:defRPr>
      </a:lvl8pPr>
      <a:lvl9pPr marL="14687893" indent="-863994" algn="l" defTabSz="3455975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68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55975" rtl="0" eaLnBrk="1" latinLnBrk="0" hangingPunct="1">
        <a:defRPr sz="6803" kern="1200">
          <a:solidFill>
            <a:schemeClr val="tx1"/>
          </a:solidFill>
          <a:latin typeface="+mn-lt"/>
          <a:ea typeface="+mn-ea"/>
          <a:cs typeface="+mn-cs"/>
        </a:defRPr>
      </a:lvl1pPr>
      <a:lvl2pPr marL="1727987" algn="l" defTabSz="3455975" rtl="0" eaLnBrk="1" latinLnBrk="0" hangingPunct="1">
        <a:defRPr sz="6803" kern="1200">
          <a:solidFill>
            <a:schemeClr val="tx1"/>
          </a:solidFill>
          <a:latin typeface="+mn-lt"/>
          <a:ea typeface="+mn-ea"/>
          <a:cs typeface="+mn-cs"/>
        </a:defRPr>
      </a:lvl2pPr>
      <a:lvl3pPr marL="3455975" algn="l" defTabSz="3455975" rtl="0" eaLnBrk="1" latinLnBrk="0" hangingPunct="1">
        <a:defRPr sz="6803" kern="1200">
          <a:solidFill>
            <a:schemeClr val="tx1"/>
          </a:solidFill>
          <a:latin typeface="+mn-lt"/>
          <a:ea typeface="+mn-ea"/>
          <a:cs typeface="+mn-cs"/>
        </a:defRPr>
      </a:lvl3pPr>
      <a:lvl4pPr marL="5183962" algn="l" defTabSz="3455975" rtl="0" eaLnBrk="1" latinLnBrk="0" hangingPunct="1">
        <a:defRPr sz="6803" kern="1200">
          <a:solidFill>
            <a:schemeClr val="tx1"/>
          </a:solidFill>
          <a:latin typeface="+mn-lt"/>
          <a:ea typeface="+mn-ea"/>
          <a:cs typeface="+mn-cs"/>
        </a:defRPr>
      </a:lvl4pPr>
      <a:lvl5pPr marL="6911950" algn="l" defTabSz="3455975" rtl="0" eaLnBrk="1" latinLnBrk="0" hangingPunct="1">
        <a:defRPr sz="6803" kern="1200">
          <a:solidFill>
            <a:schemeClr val="tx1"/>
          </a:solidFill>
          <a:latin typeface="+mn-lt"/>
          <a:ea typeface="+mn-ea"/>
          <a:cs typeface="+mn-cs"/>
        </a:defRPr>
      </a:lvl5pPr>
      <a:lvl6pPr marL="8639937" algn="l" defTabSz="3455975" rtl="0" eaLnBrk="1" latinLnBrk="0" hangingPunct="1">
        <a:defRPr sz="6803" kern="1200">
          <a:solidFill>
            <a:schemeClr val="tx1"/>
          </a:solidFill>
          <a:latin typeface="+mn-lt"/>
          <a:ea typeface="+mn-ea"/>
          <a:cs typeface="+mn-cs"/>
        </a:defRPr>
      </a:lvl6pPr>
      <a:lvl7pPr marL="10367924" algn="l" defTabSz="3455975" rtl="0" eaLnBrk="1" latinLnBrk="0" hangingPunct="1">
        <a:defRPr sz="6803" kern="1200">
          <a:solidFill>
            <a:schemeClr val="tx1"/>
          </a:solidFill>
          <a:latin typeface="+mn-lt"/>
          <a:ea typeface="+mn-ea"/>
          <a:cs typeface="+mn-cs"/>
        </a:defRPr>
      </a:lvl7pPr>
      <a:lvl8pPr marL="12095912" algn="l" defTabSz="3455975" rtl="0" eaLnBrk="1" latinLnBrk="0" hangingPunct="1">
        <a:defRPr sz="6803" kern="1200">
          <a:solidFill>
            <a:schemeClr val="tx1"/>
          </a:solidFill>
          <a:latin typeface="+mn-lt"/>
          <a:ea typeface="+mn-ea"/>
          <a:cs typeface="+mn-cs"/>
        </a:defRPr>
      </a:lvl8pPr>
      <a:lvl9pPr marL="13823899" algn="l" defTabSz="3455975" rtl="0" eaLnBrk="1" latinLnBrk="0" hangingPunct="1">
        <a:defRPr sz="68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jp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F016E22-33A7-014B-B4D0-378573E994CA}"/>
              </a:ext>
            </a:extLst>
          </p:cNvPr>
          <p:cNvSpPr/>
          <p:nvPr/>
        </p:nvSpPr>
        <p:spPr>
          <a:xfrm>
            <a:off x="-1" y="-76076"/>
            <a:ext cx="34559875" cy="1028205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6E6BA0D-AD68-D541-9299-FC9CE7299484}"/>
              </a:ext>
            </a:extLst>
          </p:cNvPr>
          <p:cNvSpPr/>
          <p:nvPr/>
        </p:nvSpPr>
        <p:spPr>
          <a:xfrm>
            <a:off x="1027690" y="40503446"/>
            <a:ext cx="15871265" cy="8667316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D494DA0-8464-6641-87A4-230B8FB47BEF}"/>
              </a:ext>
            </a:extLst>
          </p:cNvPr>
          <p:cNvSpPr txBox="1"/>
          <p:nvPr/>
        </p:nvSpPr>
        <p:spPr>
          <a:xfrm>
            <a:off x="931312" y="4674241"/>
            <a:ext cx="20749846" cy="747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" sz="159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 Arial Bold</a:t>
            </a:r>
          </a:p>
          <a:p>
            <a:r>
              <a:rPr lang="it" sz="159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pt.</a:t>
            </a:r>
            <a:r>
              <a:rPr lang="it" sz="15998" dirty="0">
                <a:solidFill>
                  <a:schemeClr val="bg1"/>
                </a:solidFill>
                <a:latin typeface="Neo Sans Pro Medium" panose="020B0504030504040204" pitchFamily="34" charset="0"/>
              </a:rPr>
              <a:t> </a:t>
            </a:r>
          </a:p>
          <a:p>
            <a:endParaRPr lang="da-DK" sz="15998" dirty="0">
              <a:solidFill>
                <a:schemeClr val="bg1"/>
              </a:solidFill>
              <a:latin typeface="Neo Sans Pro Medium" panose="020B050403050404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EF4F76A-1A9B-8B4E-84B9-3E4F06D59408}"/>
              </a:ext>
            </a:extLst>
          </p:cNvPr>
          <p:cNvSpPr txBox="1"/>
          <p:nvPr/>
        </p:nvSpPr>
        <p:spPr>
          <a:xfrm>
            <a:off x="916322" y="25018583"/>
            <a:ext cx="189775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" sz="100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 Bold 100 pt.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36C7240-4049-904A-8308-ED3EDC20DE63}"/>
              </a:ext>
            </a:extLst>
          </p:cNvPr>
          <p:cNvSpPr txBox="1"/>
          <p:nvPr/>
        </p:nvSpPr>
        <p:spPr>
          <a:xfrm>
            <a:off x="931639" y="27265174"/>
            <a:ext cx="159389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Manchet Arial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35 pt.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et di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veribus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nonsend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ipsaperchit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volorit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, te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veliati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umquod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quundiorum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fugia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quunt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Vendernatiis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simusantio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. Ab is </a:t>
            </a:r>
            <a:r>
              <a:rPr lang="da-DK" sz="3500" dirty="0" err="1">
                <a:latin typeface="Arial" panose="020B0604020202020204" pitchFamily="34" charset="0"/>
                <a:cs typeface="Arial" panose="020B0604020202020204" pitchFamily="34" charset="0"/>
              </a:rPr>
              <a:t>nossimus</a:t>
            </a:r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 ea.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0A43AF54-46ED-2047-AFA1-A7A4C29D2B7D}"/>
              </a:ext>
            </a:extLst>
          </p:cNvPr>
          <p:cNvSpPr txBox="1"/>
          <p:nvPr/>
        </p:nvSpPr>
        <p:spPr>
          <a:xfrm>
            <a:off x="914706" y="29264760"/>
            <a:ext cx="7765008" cy="104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Brød Arial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24 pt. Same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pratus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rerciam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veniand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iorestiur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dolorion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con nem.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Ximi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volut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exeribuscia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culparit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doluptatia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faceris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estiur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mos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offictem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inveriam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nihicima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aximodit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estisin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cimolecae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eni con et re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venimpoda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restis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quunt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quodiae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explandicius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evel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ipsam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soluptasio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sincim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volores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volectatur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sit,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omnihilio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magnimolecae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quiant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laborem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fugiate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seque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sim is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dolup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tatio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quiat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Gent la se non re,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alicias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perchiliquid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a-DK" sz="2400" dirty="0">
                <a:latin typeface="Neo Sans Pro" panose="020B0504030504040204" pitchFamily="34" charset="0"/>
              </a:rPr>
              <a:t/>
            </a:r>
            <a:br>
              <a:rPr lang="da-DK" sz="2400" dirty="0">
                <a:latin typeface="Neo Sans Pro" panose="020B0504030504040204" pitchFamily="34" charset="0"/>
              </a:rPr>
            </a:br>
            <a:r>
              <a:rPr lang="da-DK" sz="2400" b="1" dirty="0">
                <a:latin typeface="Arial" panose="020B0604020202020204" pitchFamily="34" charset="0"/>
                <a:cs typeface="Arial" panose="020B0604020202020204" pitchFamily="34" charset="0"/>
              </a:rPr>
              <a:t>Mellemrubrik Arial Bold 24 pt.</a:t>
            </a:r>
          </a:p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Brød Arial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24/32 pt Ad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volupitae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cullabo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rendion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erchiciis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doluptam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nos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inctur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reius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vollab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nemporro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magnistior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minciendit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aligni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autemodipsae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vendiciendit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erumsademporere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as dent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officipsae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velia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consereped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moluptatio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eatiist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doluptatia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faceris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estiur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mos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offictem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inveriam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nihicima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aximodit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estisin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cimolecae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eni con et re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venimpoda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restis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quunt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  Brød Arial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24 pt. Same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pratus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rerciam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veniand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iorestiur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dolorion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con nem.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Ximi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volut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exeribuscia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culparit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doluptatia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faceris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estiur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mos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offictem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inveriam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nihicima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aximodit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estisin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cimolecae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eni con et re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venimpoda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restis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quunt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quodiae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explandicius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evel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ipsam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soluptasio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sincim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volores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volectatur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88CCD53-DDC0-5F4B-9056-FA1E71446139}"/>
              </a:ext>
            </a:extLst>
          </p:cNvPr>
          <p:cNvSpPr txBox="1"/>
          <p:nvPr/>
        </p:nvSpPr>
        <p:spPr>
          <a:xfrm>
            <a:off x="17563065" y="25184891"/>
            <a:ext cx="7322169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“...citater eller udpluk fra teksten kan fremhæves sådan her...” Arial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48pt.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Uppl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Meri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esilis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huc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viricionsus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Aped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porupad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turepel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magnimi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nvelign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atureicab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ipicimosant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doluptur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Ibus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eiur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Borrod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haribus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cipiet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etur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molorro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4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videbis</a:t>
            </a:r>
            <a:r>
              <a:rPr lang="da-DK" sz="4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92E2907-2F42-694E-BFB0-06A3CCACEA7A}"/>
              </a:ext>
            </a:extLst>
          </p:cNvPr>
          <p:cNvSpPr txBox="1"/>
          <p:nvPr/>
        </p:nvSpPr>
        <p:spPr>
          <a:xfrm>
            <a:off x="25906362" y="10980245"/>
            <a:ext cx="7630798" cy="1671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Brød Arial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24 pt.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Tinimolupta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quatistore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sinulpa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velissim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nistiae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nisquo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modis et fuga.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Atinit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maio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debis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enditia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velitin nis ur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reicipsa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dolestrum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prem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vel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Aque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vent vel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excepedictur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mi,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intur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reici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verupta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tempossit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mos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anto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bea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Nem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erfersp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erisit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dolorum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miniendam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hilibusdae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rent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facea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exceatus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audiatint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fuga.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fugiae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senecae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volorestias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doluptae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ratatis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dit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aci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ducia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quatus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simi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od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molorum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ulliates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quodia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prati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odionsequi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a-DK" sz="2400" dirty="0">
                <a:latin typeface="Neo Sans Pro" panose="020B0504030504040204" pitchFamily="34" charset="0"/>
              </a:rPr>
              <a:t/>
            </a:r>
            <a:br>
              <a:rPr lang="da-DK" sz="2400" dirty="0">
                <a:latin typeface="Neo Sans Pro" panose="020B0504030504040204" pitchFamily="34" charset="0"/>
              </a:rPr>
            </a:br>
            <a:r>
              <a:rPr lang="da-DK" sz="2400" b="1" dirty="0">
                <a:latin typeface="Arial" panose="020B0604020202020204" pitchFamily="34" charset="0"/>
                <a:cs typeface="Arial" panose="020B0604020202020204" pitchFamily="34" charset="0"/>
              </a:rPr>
              <a:t>Mellemrubrik Arial Bold 24 pt.</a:t>
            </a:r>
          </a:p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Brød Arial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24/32 pt.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Icillib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usanis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hictusdae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vendita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dolorum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estis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liciet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hit,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nihici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dolla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arcimet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saerum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ea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none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ped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magnatem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vitiuntus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imolo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venduci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doluptae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Rum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saped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dessit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occatiam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quasit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ideligento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dipiendis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modipsam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nem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expel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etusa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utempor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emperspiet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faccus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maxim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exere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tectiisquo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omnimus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Solorrovit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auditam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aciaspit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vitatias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repti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 sit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quaeptatem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volectemquid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ulliquia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suntiis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velligent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officius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molorenima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fugitempori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omnissita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asinum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nihillit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nuscimpore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net.</a:t>
            </a:r>
          </a:p>
          <a:p>
            <a:r>
              <a:rPr lang="da-DK" sz="2400" dirty="0">
                <a:latin typeface="Neo Sans Pro" panose="020B0504030504040204" pitchFamily="34" charset="0"/>
              </a:rPr>
              <a:t/>
            </a:r>
            <a:br>
              <a:rPr lang="da-DK" sz="2400" dirty="0">
                <a:latin typeface="Neo Sans Pro" panose="020B0504030504040204" pitchFamily="34" charset="0"/>
              </a:rPr>
            </a:br>
            <a:r>
              <a:rPr lang="da-DK" sz="2400" b="1" dirty="0">
                <a:latin typeface="Arial" panose="020B0604020202020204" pitchFamily="34" charset="0"/>
                <a:cs typeface="Arial" panose="020B0604020202020204" pitchFamily="34" charset="0"/>
              </a:rPr>
              <a:t>Mellemrubrik Arial Bold 24 pt.</a:t>
            </a:r>
          </a:p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Brød Arial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24/32 pt.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Dest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torit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et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inihit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licatiis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quaestiscius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invende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niendam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illenis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cipiet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nusdamus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Cumquis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solorrovit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auditam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aciaspit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vitatias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repti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 sit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quaeptatem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volectemquid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ulliquia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suntiis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velligent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officius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molorenima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fugitempori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omnissita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asinum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nihillit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nuscimpore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net,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Amusam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corerferit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exceperum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imus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fugiae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senecae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volorestias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doluptae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ratatis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dit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aci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ducia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quatus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simi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od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molorum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ulliates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quodia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prati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odionse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quasit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ideligento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dipiendis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modipsam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nem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expel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etusa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utempor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emperspiet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faccus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maxim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exere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tectiisquo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omnimus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Solorrovit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auditam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aciaspit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vitatias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repti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 sit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quaeptatem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sz="2400" dirty="0">
              <a:latin typeface="Neo Sans Pro" panose="020B0504030504040204" pitchFamily="34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3E18296D-7910-7A47-B8B4-4D86509A0BDC}"/>
              </a:ext>
            </a:extLst>
          </p:cNvPr>
          <p:cNvSpPr txBox="1"/>
          <p:nvPr/>
        </p:nvSpPr>
        <p:spPr>
          <a:xfrm>
            <a:off x="17566696" y="40495561"/>
            <a:ext cx="752727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latin typeface="Arial" panose="020B0604020202020204" pitchFamily="34" charset="0"/>
                <a:cs typeface="Arial" panose="020B0604020202020204" pitchFamily="34" charset="0"/>
              </a:rPr>
              <a:t>Mellemrubrik Arial Bold 24/ pt.</a:t>
            </a:r>
          </a:p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Brød Arial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24/32 pt Tur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reicipsa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dolestrum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inimolupta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quatistore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sinulpa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velissim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nistiae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nisquo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modis et fuga.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Atinit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maio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debis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    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enditia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velitin nis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prem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vel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samus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Aque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vent vel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excepedictur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mi,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intur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reici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verupta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tempossit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mos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anto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bea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aliae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 Nem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erfersp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erisit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dolorum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miniendam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hilibusdae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rent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facea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exceatus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audiatint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fuga.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fugiae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senecae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nihillit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nuscimpore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net,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untur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Excest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quaspellab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ipsandant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venis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aborit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maximol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upiciliqui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ima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vendam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rae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nisquatur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? Edit, optur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solupta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duntore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moluptio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diam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voluptiorum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num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faccusam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esserum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sz="2400" dirty="0">
              <a:latin typeface="Neo Sans Pro" panose="020B0504030504040204" pitchFamily="34" charset="0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C3F737C-C249-634B-8B88-496990AB4051}"/>
              </a:ext>
            </a:extLst>
          </p:cNvPr>
          <p:cNvSpPr txBox="1"/>
          <p:nvPr/>
        </p:nvSpPr>
        <p:spPr>
          <a:xfrm>
            <a:off x="1639032" y="41312217"/>
            <a:ext cx="14999903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Faktaboks</a:t>
            </a:r>
            <a:r>
              <a:rPr lang="da-DK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rubrik Arial Bold 35pt</a:t>
            </a:r>
          </a:p>
          <a:p>
            <a:r>
              <a:rPr lang="da-DK" sz="3500" dirty="0">
                <a:solidFill>
                  <a:schemeClr val="bg1"/>
                </a:solidFill>
                <a:latin typeface="Neo Sans Pro" panose="020B0504030504040204" pitchFamily="34" charset="0"/>
              </a:rPr>
              <a:t/>
            </a:r>
            <a:br>
              <a:rPr lang="da-DK" sz="3500" dirty="0">
                <a:solidFill>
                  <a:schemeClr val="bg1"/>
                </a:solidFill>
                <a:latin typeface="Neo Sans Pro" panose="020B0504030504040204" pitchFamily="34" charset="0"/>
              </a:rPr>
            </a:b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Faktaboks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brød Arial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pt.Tur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reicipsa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dolestrum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inimolupta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quatistore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sinulpa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velissim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nistiae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nisquo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modis et fuga.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Atinit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enditia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velitin nis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vel et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da-DK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vent vel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excepedictur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mi,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intur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reici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verupta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tempossit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Nem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erfersp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erisit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dolorum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miniendam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hilibusdae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rent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facea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exceatus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audiatint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fuga.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Atem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senecae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volorestias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ratatis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dit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ducia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quatus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od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molorum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ulliates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quodia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prati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odionsequi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cumqea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none </a:t>
            </a:r>
          </a:p>
          <a:p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magnatem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vitiuntus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imolo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venduci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doluptae</a:t>
            </a:r>
            <a:r>
              <a:rPr lang="da-DK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a-DK" sz="3500" dirty="0">
                <a:solidFill>
                  <a:schemeClr val="bg1"/>
                </a:solidFill>
                <a:latin typeface="Neo Sans Pro" panose="020B0504030504040204" pitchFamily="34" charset="0"/>
              </a:rPr>
              <a:t> 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813CC97-0A90-A847-95D8-A036D5F6210D}"/>
              </a:ext>
            </a:extLst>
          </p:cNvPr>
          <p:cNvSpPr txBox="1"/>
          <p:nvPr/>
        </p:nvSpPr>
        <p:spPr>
          <a:xfrm>
            <a:off x="17884586" y="34107528"/>
            <a:ext cx="42262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Obligatoriske kurser </a:t>
            </a:r>
            <a:b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inden for emnerne: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Matematik, fysik, statistik, 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CAD, programmering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Mekanik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Styrkelære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Produktudvikling og 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produktionsprocesser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Energiteknik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Konstruktion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Praktik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Valgfri kurser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Afgangsprojekt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B08DBA6-1AFF-B24E-9783-F420166D6C1D}"/>
              </a:ext>
            </a:extLst>
          </p:cNvPr>
          <p:cNvSpPr/>
          <p:nvPr/>
        </p:nvSpPr>
        <p:spPr>
          <a:xfrm>
            <a:off x="17686527" y="34201169"/>
            <a:ext cx="163286" cy="163286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DE576C4-F951-F042-94CC-F6A952BBCE66}"/>
              </a:ext>
            </a:extLst>
          </p:cNvPr>
          <p:cNvSpPr/>
          <p:nvPr/>
        </p:nvSpPr>
        <p:spPr>
          <a:xfrm>
            <a:off x="17686528" y="37517067"/>
            <a:ext cx="163286" cy="16328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8B9FBAF-8ACC-5140-B2AA-307AA310B04F}"/>
              </a:ext>
            </a:extLst>
          </p:cNvPr>
          <p:cNvSpPr/>
          <p:nvPr/>
        </p:nvSpPr>
        <p:spPr>
          <a:xfrm>
            <a:off x="17686528" y="38339365"/>
            <a:ext cx="163286" cy="163286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400D4C2-9C49-ED4A-8B5C-65E11FED9D5E}"/>
              </a:ext>
            </a:extLst>
          </p:cNvPr>
          <p:cNvSpPr/>
          <p:nvPr/>
        </p:nvSpPr>
        <p:spPr>
          <a:xfrm>
            <a:off x="17679997" y="39161665"/>
            <a:ext cx="163286" cy="163286"/>
          </a:xfrm>
          <a:prstGeom prst="ellipse">
            <a:avLst/>
          </a:prstGeom>
          <a:solidFill>
            <a:srgbClr val="D8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917DC0F0-D4A9-F04F-83F9-D7B3790B02F4}"/>
              </a:ext>
            </a:extLst>
          </p:cNvPr>
          <p:cNvSpPr txBox="1"/>
          <p:nvPr/>
        </p:nvSpPr>
        <p:spPr>
          <a:xfrm>
            <a:off x="21930397" y="34111290"/>
            <a:ext cx="345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Diagram over skoleforløbet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DF39EE-3521-0D4D-85CA-2E2AE9A11F50}"/>
              </a:ext>
            </a:extLst>
          </p:cNvPr>
          <p:cNvSpPr/>
          <p:nvPr/>
        </p:nvSpPr>
        <p:spPr>
          <a:xfrm>
            <a:off x="-1" y="49993062"/>
            <a:ext cx="34559875" cy="1127613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</a:t>
            </a:r>
          </a:p>
        </p:txBody>
      </p:sp>
      <p:pic>
        <p:nvPicPr>
          <p:cNvPr id="22" name="Billede 21" descr="Et billede, der indeholder person, indendørs, opbevarer, himmel&#10;&#10;&#10;&#10;Automatisk oprettet beskrivelse">
            <a:extLst>
              <a:ext uri="{FF2B5EF4-FFF2-40B4-BE49-F238E27FC236}">
                <a16:creationId xmlns:a16="http://schemas.microsoft.com/office/drawing/2014/main" id="{907754F0-2D7C-AB49-A914-5148BE331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28"/>
          <a:stretch/>
        </p:blipFill>
        <p:spPr>
          <a:xfrm>
            <a:off x="9402918" y="29407777"/>
            <a:ext cx="7530661" cy="10050297"/>
          </a:xfrm>
          <a:prstGeom prst="rect">
            <a:avLst/>
          </a:prstGeom>
        </p:spPr>
      </p:pic>
      <p:pic>
        <p:nvPicPr>
          <p:cNvPr id="24" name="Billede 23" descr="Et billede, der indeholder udendørs, sne, natur&#10;&#10;&#10;&#10;Automatisk oprettet beskrivelse">
            <a:extLst>
              <a:ext uri="{FF2B5EF4-FFF2-40B4-BE49-F238E27FC236}">
                <a16:creationId xmlns:a16="http://schemas.microsoft.com/office/drawing/2014/main" id="{26B2E2E0-BCC2-B94F-BBC2-DA2BEBE84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59" r="33002"/>
          <a:stretch/>
        </p:blipFill>
        <p:spPr>
          <a:xfrm>
            <a:off x="26004906" y="27770175"/>
            <a:ext cx="7527279" cy="13142372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25F3D37B-BD06-C94C-9221-7BE657C8EFAA}"/>
              </a:ext>
            </a:extLst>
          </p:cNvPr>
          <p:cNvSpPr txBox="1"/>
          <p:nvPr/>
        </p:nvSpPr>
        <p:spPr>
          <a:xfrm>
            <a:off x="29578881" y="929198"/>
            <a:ext cx="4959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DTU </a:t>
            </a:r>
            <a:r>
              <a:rPr lang="da-DK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  <a:r>
              <a:rPr lang="da-DK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xxxxxxx</a:t>
            </a:r>
            <a:endParaRPr lang="da-DK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r>
              <a:rPr lang="da-DK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r>
              <a:rPr lang="da-DK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xxxxxxxxxx</a:t>
            </a:r>
            <a:endParaRPr lang="da-DK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Undertitel 2">
            <a:extLst>
              <a:ext uri="{FF2B5EF4-FFF2-40B4-BE49-F238E27FC236}">
                <a16:creationId xmlns:a16="http://schemas.microsoft.com/office/drawing/2014/main" id="{FC3D3DEC-FE8D-3443-8107-17E3EBE30C36}"/>
              </a:ext>
            </a:extLst>
          </p:cNvPr>
          <p:cNvSpPr txBox="1">
            <a:spLocks/>
          </p:cNvSpPr>
          <p:nvPr/>
        </p:nvSpPr>
        <p:spPr>
          <a:xfrm>
            <a:off x="25906362" y="41097022"/>
            <a:ext cx="6716197" cy="762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3028036" rtl="0" eaLnBrk="1" latinLnBrk="0" hangingPunct="1">
              <a:lnSpc>
                <a:spcPct val="90000"/>
              </a:lnSpc>
              <a:spcBef>
                <a:spcPts val="3312"/>
              </a:spcBef>
              <a:buFont typeface="Arial" panose="020B0604020202020204" pitchFamily="34" charset="0"/>
              <a:buNone/>
              <a:defRPr sz="79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14018" indent="0" algn="ctr" defTabSz="3028036" rtl="0" eaLnBrk="1" latinLnBrk="0" hangingPunct="1">
              <a:lnSpc>
                <a:spcPct val="90000"/>
              </a:lnSpc>
              <a:spcBef>
                <a:spcPts val="1656"/>
              </a:spcBef>
              <a:buFont typeface="Arial" panose="020B0604020202020204" pitchFamily="34" charset="0"/>
              <a:buNone/>
              <a:defRPr sz="66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28036" indent="0" algn="ctr" defTabSz="3028036" rtl="0" eaLnBrk="1" latinLnBrk="0" hangingPunct="1">
              <a:lnSpc>
                <a:spcPct val="90000"/>
              </a:lnSpc>
              <a:spcBef>
                <a:spcPts val="1656"/>
              </a:spcBef>
              <a:buFont typeface="Arial" panose="020B0604020202020204" pitchFamily="34" charset="0"/>
              <a:buNone/>
              <a:defRPr sz="5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2053" indent="0" algn="ctr" defTabSz="3028036" rtl="0" eaLnBrk="1" latinLnBrk="0" hangingPunct="1">
              <a:lnSpc>
                <a:spcPct val="90000"/>
              </a:lnSpc>
              <a:spcBef>
                <a:spcPts val="1656"/>
              </a:spcBef>
              <a:buFont typeface="Arial" panose="020B0604020202020204" pitchFamily="34" charset="0"/>
              <a:buNone/>
              <a:defRPr sz="5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56071" indent="0" algn="ctr" defTabSz="3028036" rtl="0" eaLnBrk="1" latinLnBrk="0" hangingPunct="1">
              <a:lnSpc>
                <a:spcPct val="90000"/>
              </a:lnSpc>
              <a:spcBef>
                <a:spcPts val="1656"/>
              </a:spcBef>
              <a:buFont typeface="Arial" panose="020B0604020202020204" pitchFamily="34" charset="0"/>
              <a:buNone/>
              <a:defRPr sz="5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70089" indent="0" algn="ctr" defTabSz="3028036" rtl="0" eaLnBrk="1" latinLnBrk="0" hangingPunct="1">
              <a:lnSpc>
                <a:spcPct val="90000"/>
              </a:lnSpc>
              <a:spcBef>
                <a:spcPts val="1656"/>
              </a:spcBef>
              <a:buFont typeface="Arial" panose="020B0604020202020204" pitchFamily="34" charset="0"/>
              <a:buNone/>
              <a:defRPr sz="5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84107" indent="0" algn="ctr" defTabSz="3028036" rtl="0" eaLnBrk="1" latinLnBrk="0" hangingPunct="1">
              <a:lnSpc>
                <a:spcPct val="90000"/>
              </a:lnSpc>
              <a:spcBef>
                <a:spcPts val="1656"/>
              </a:spcBef>
              <a:buFont typeface="Arial" panose="020B0604020202020204" pitchFamily="34" charset="0"/>
              <a:buNone/>
              <a:defRPr sz="5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598125" indent="0" algn="ctr" defTabSz="3028036" rtl="0" eaLnBrk="1" latinLnBrk="0" hangingPunct="1">
              <a:lnSpc>
                <a:spcPct val="90000"/>
              </a:lnSpc>
              <a:spcBef>
                <a:spcPts val="1656"/>
              </a:spcBef>
              <a:buFont typeface="Arial" panose="020B0604020202020204" pitchFamily="34" charset="0"/>
              <a:buNone/>
              <a:defRPr sz="5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112142" indent="0" algn="ctr" defTabSz="3028036" rtl="0" eaLnBrk="1" latinLnBrk="0" hangingPunct="1">
              <a:lnSpc>
                <a:spcPct val="90000"/>
              </a:lnSpc>
              <a:spcBef>
                <a:spcPts val="1656"/>
              </a:spcBef>
              <a:buFont typeface="Arial" panose="020B0604020202020204" pitchFamily="34" charset="0"/>
              <a:buNone/>
              <a:defRPr sz="5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Billedtekst Arial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15 pt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si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mi,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consed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utatur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dolupta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tectate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mquiam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fuga.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modignatas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diti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nus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vereperciis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evellup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taturecus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aspitem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dolupta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consequia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 dit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0A644697-73A8-0447-8A88-FD7CD506FE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851687"/>
              </p:ext>
            </p:extLst>
          </p:nvPr>
        </p:nvGraphicFramePr>
        <p:xfrm>
          <a:off x="20130529" y="34574771"/>
          <a:ext cx="6716197" cy="3821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1" name="Billede 30" descr="Et billede, der indeholder person, bygning, pige, lille&#10;&#10;&#10;&#10;Automatisk oprettet beskrivelse">
            <a:extLst>
              <a:ext uri="{FF2B5EF4-FFF2-40B4-BE49-F238E27FC236}">
                <a16:creationId xmlns:a16="http://schemas.microsoft.com/office/drawing/2014/main" id="{DCCD2EA1-967D-4344-A0B7-55CE6F28C4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14" t="15664" b="8947"/>
          <a:stretch/>
        </p:blipFill>
        <p:spPr>
          <a:xfrm>
            <a:off x="1022715" y="11107455"/>
            <a:ext cx="24208233" cy="13270277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" y="1008000"/>
            <a:ext cx="1340325" cy="19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3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407</Words>
  <Application>Microsoft Office PowerPoint</Application>
  <PresentationFormat>Brugerdefineret</PresentationFormat>
  <Paragraphs>43</Paragraphs>
  <Slides>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Neo Sans Pro</vt:lpstr>
      <vt:lpstr>Neo Sans Pro Medium</vt:lpstr>
      <vt:lpstr>Office-tema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Benjamin Wernery</dc:creator>
  <cp:lastModifiedBy>Louise Simonsen</cp:lastModifiedBy>
  <cp:revision>13</cp:revision>
  <dcterms:created xsi:type="dcterms:W3CDTF">2018-12-13T12:03:22Z</dcterms:created>
  <dcterms:modified xsi:type="dcterms:W3CDTF">2018-12-19T12:34:42Z</dcterms:modified>
</cp:coreProperties>
</file>